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199313" cy="162004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2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7B3"/>
    <a:srgbClr val="093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7" autoAdjust="0"/>
    <p:restoredTop sz="94660"/>
  </p:normalViewPr>
  <p:slideViewPr>
    <p:cSldViewPr snapToGrid="0">
      <p:cViewPr>
        <p:scale>
          <a:sx n="90" d="100"/>
          <a:sy n="90" d="100"/>
        </p:scale>
        <p:origin x="3102" y="102"/>
      </p:cViewPr>
      <p:guideLst>
        <p:guide orient="horz" pos="5102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0CCB4-1D5E-4477-9FCA-F5B709E720EA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3200" y="1143000"/>
            <a:ext cx="1371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57A17-A264-4969-BF37-827875E06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21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板报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0238" y="790501"/>
            <a:ext cx="6025406" cy="933523"/>
          </a:xfrm>
        </p:spPr>
        <p:txBody>
          <a:bodyPr anchor="ctr" anchorCtr="0">
            <a:noAutofit/>
          </a:bodyPr>
          <a:lstStyle>
            <a:lvl1pPr algn="ctr">
              <a:defRPr sz="24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altLang="zh-CN" dirty="0"/>
              <a:t>Poster Presentation Title (Anonymity needed for competition fair)</a:t>
            </a:r>
            <a:endParaRPr lang="en-US" dirty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-6715" y="2010529"/>
            <a:ext cx="7199313" cy="0"/>
          </a:xfrm>
          <a:prstGeom prst="line">
            <a:avLst/>
          </a:prstGeom>
          <a:ln>
            <a:solidFill>
              <a:srgbClr val="0137B3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6571" y="2198914"/>
            <a:ext cx="6712403" cy="13280799"/>
          </a:xfrm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443" y="93424"/>
            <a:ext cx="709200" cy="7092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1857375" y="-65664"/>
            <a:ext cx="5219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zh-CN" sz="16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2022 International Bionic Innovation Competition</a:t>
            </a:r>
            <a:endParaRPr lang="en-US" altLang="zh-CN" sz="16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862524"/>
            <a:ext cx="1552352" cy="1372912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862524"/>
            <a:ext cx="4567064" cy="1372912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4038864"/>
            <a:ext cx="6209407" cy="6738931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10841548"/>
            <a:ext cx="6209407" cy="3543845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54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5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6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7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4312617"/>
            <a:ext cx="3059708" cy="102790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4312617"/>
            <a:ext cx="3059708" cy="102790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862527"/>
            <a:ext cx="6209407" cy="31313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3971359"/>
            <a:ext cx="3045646" cy="194630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5" b="1"/>
            </a:lvl3pPr>
            <a:lvl4pPr marL="1080135" indent="0">
              <a:buNone/>
              <a:defRPr sz="1260" b="1"/>
            </a:lvl4pPr>
            <a:lvl5pPr marL="1439545" indent="0">
              <a:buNone/>
              <a:defRPr sz="1260" b="1"/>
            </a:lvl5pPr>
            <a:lvl6pPr marL="1799590" indent="0">
              <a:buNone/>
              <a:defRPr sz="1260" b="1"/>
            </a:lvl6pPr>
            <a:lvl7pPr marL="2159635" indent="0">
              <a:buNone/>
              <a:defRPr sz="1260" b="1"/>
            </a:lvl7pPr>
            <a:lvl8pPr marL="2519680" indent="0">
              <a:buNone/>
              <a:defRPr sz="1260" b="1"/>
            </a:lvl8pPr>
            <a:lvl9pPr marL="2879725" indent="0">
              <a:buNone/>
              <a:defRPr sz="126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5917660"/>
            <a:ext cx="3045646" cy="87039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3971359"/>
            <a:ext cx="3060646" cy="194630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5" b="1"/>
            </a:lvl3pPr>
            <a:lvl4pPr marL="1080135" indent="0">
              <a:buNone/>
              <a:defRPr sz="1260" b="1"/>
            </a:lvl4pPr>
            <a:lvl5pPr marL="1439545" indent="0">
              <a:buNone/>
              <a:defRPr sz="1260" b="1"/>
            </a:lvl5pPr>
            <a:lvl6pPr marL="1799590" indent="0">
              <a:buNone/>
              <a:defRPr sz="1260" b="1"/>
            </a:lvl6pPr>
            <a:lvl7pPr marL="2159635" indent="0">
              <a:buNone/>
              <a:defRPr sz="1260" b="1"/>
            </a:lvl7pPr>
            <a:lvl8pPr marL="2519680" indent="0">
              <a:buNone/>
              <a:defRPr sz="1260" b="1"/>
            </a:lvl8pPr>
            <a:lvl9pPr marL="2879725" indent="0">
              <a:buNone/>
              <a:defRPr sz="126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5917660"/>
            <a:ext cx="3060646" cy="87039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080029"/>
            <a:ext cx="2321966" cy="3780102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2332567"/>
            <a:ext cx="3644652" cy="11512811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4860131"/>
            <a:ext cx="2321966" cy="9003995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0"/>
            </a:lvl2pPr>
            <a:lvl3pPr marL="720090" indent="0">
              <a:buNone/>
              <a:defRPr sz="945"/>
            </a:lvl3pPr>
            <a:lvl4pPr marL="1080135" indent="0">
              <a:buNone/>
              <a:defRPr sz="785"/>
            </a:lvl4pPr>
            <a:lvl5pPr marL="1439545" indent="0">
              <a:buNone/>
              <a:defRPr sz="785"/>
            </a:lvl5pPr>
            <a:lvl6pPr marL="1799590" indent="0">
              <a:buNone/>
              <a:defRPr sz="785"/>
            </a:lvl6pPr>
            <a:lvl7pPr marL="2159635" indent="0">
              <a:buNone/>
              <a:defRPr sz="785"/>
            </a:lvl7pPr>
            <a:lvl8pPr marL="2519680" indent="0">
              <a:buNone/>
              <a:defRPr sz="785"/>
            </a:lvl8pPr>
            <a:lvl9pPr marL="2879725" indent="0">
              <a:buNone/>
              <a:defRPr sz="78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080029"/>
            <a:ext cx="2321966" cy="3780102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2332567"/>
            <a:ext cx="3644652" cy="11512811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39545" indent="0">
              <a:buNone/>
              <a:defRPr sz="1575"/>
            </a:lvl5pPr>
            <a:lvl6pPr marL="1799590" indent="0">
              <a:buNone/>
              <a:defRPr sz="1575"/>
            </a:lvl6pPr>
            <a:lvl7pPr marL="2159635" indent="0">
              <a:buNone/>
              <a:defRPr sz="1575"/>
            </a:lvl7pPr>
            <a:lvl8pPr marL="2519680" indent="0">
              <a:buNone/>
              <a:defRPr sz="1575"/>
            </a:lvl8pPr>
            <a:lvl9pPr marL="2879725" indent="0">
              <a:buNone/>
              <a:defRPr sz="15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4860131"/>
            <a:ext cx="2321966" cy="9003995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0"/>
            </a:lvl2pPr>
            <a:lvl3pPr marL="720090" indent="0">
              <a:buNone/>
              <a:defRPr sz="945"/>
            </a:lvl3pPr>
            <a:lvl4pPr marL="1080135" indent="0">
              <a:buNone/>
              <a:defRPr sz="785"/>
            </a:lvl4pPr>
            <a:lvl5pPr marL="1439545" indent="0">
              <a:buNone/>
              <a:defRPr sz="785"/>
            </a:lvl5pPr>
            <a:lvl6pPr marL="1799590" indent="0">
              <a:buNone/>
              <a:defRPr sz="785"/>
            </a:lvl6pPr>
            <a:lvl7pPr marL="2159635" indent="0">
              <a:buNone/>
              <a:defRPr sz="785"/>
            </a:lvl7pPr>
            <a:lvl8pPr marL="2519680" indent="0">
              <a:buNone/>
              <a:defRPr sz="785"/>
            </a:lvl8pPr>
            <a:lvl9pPr marL="2879725" indent="0">
              <a:buNone/>
              <a:defRPr sz="78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862527"/>
            <a:ext cx="620940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4312617"/>
            <a:ext cx="620940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5015410"/>
            <a:ext cx="1619845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A0BD4-FA03-4FED-8E15-6C6DC65870E3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5015410"/>
            <a:ext cx="2429768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5015410"/>
            <a:ext cx="1619845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5A96A-DA73-4403-AE6D-6DB9EEF58D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19455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705" indent="-179705" algn="l" defTabSz="719455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795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40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4pPr>
      <a:lvl5pPr marL="1619885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5pPr>
      <a:lvl6pPr marL="1979930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6pPr>
      <a:lvl7pPr marL="2339975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7pPr>
      <a:lvl8pPr marL="2699385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8pPr>
      <a:lvl9pPr marL="3059430" indent="-179705" algn="l" defTabSz="71945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4pPr>
      <a:lvl5pPr marL="1439545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5pPr>
      <a:lvl6pPr marL="1799590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6pPr>
      <a:lvl7pPr marL="2159635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7pPr>
      <a:lvl8pPr marL="2519680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8pPr>
      <a:lvl9pPr marL="2879725" algn="l" defTabSz="719455" rtl="0" eaLnBrk="1" latinLnBrk="0" hangingPunct="1">
        <a:defRPr sz="1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332" y="1002187"/>
            <a:ext cx="6094152" cy="81915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9378" y="14006796"/>
            <a:ext cx="6873500" cy="2095151"/>
          </a:xfrm>
          <a:prstGeom prst="rect">
            <a:avLst/>
          </a:prstGeom>
          <a:noFill/>
          <a:ln w="3175">
            <a:solidFill>
              <a:srgbClr val="093FB6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altLang="zh-CN" b="1" dirty="0"/>
              <a:t>Anonymous publications, patents or related scientific awards can be listed. </a:t>
            </a:r>
          </a:p>
          <a:p>
            <a:r>
              <a:rPr lang="en-US" altLang="zh-CN" dirty="0"/>
              <a:t>E.g. Active antifogging property of monolayer SiO2 film with </a:t>
            </a:r>
            <a:r>
              <a:rPr lang="en-US" altLang="zh-CN" dirty="0" err="1"/>
              <a:t>bioinspired</a:t>
            </a:r>
            <a:r>
              <a:rPr lang="en-US" altLang="zh-CN" dirty="0"/>
              <a:t> </a:t>
            </a:r>
            <a:r>
              <a:rPr lang="en-US" altLang="zh-CN" dirty="0" err="1"/>
              <a:t>multiscale</a:t>
            </a:r>
            <a:r>
              <a:rPr lang="en-US" altLang="zh-CN" dirty="0"/>
              <a:t> hierarchical pagoda structures.</a:t>
            </a:r>
            <a:r>
              <a:rPr lang="it-IT" altLang="zh-CN" dirty="0"/>
              <a:t> ACS Nano 201</a:t>
            </a:r>
            <a:r>
              <a:rPr lang="en-US" altLang="it-IT" dirty="0"/>
              <a:t>9</a:t>
            </a:r>
            <a:r>
              <a:rPr lang="it-IT" altLang="zh-CN" dirty="0"/>
              <a:t>, </a:t>
            </a:r>
            <a:r>
              <a:rPr lang="en-US" altLang="it-IT" dirty="0"/>
              <a:t>0</a:t>
            </a:r>
            <a:r>
              <a:rPr lang="it-IT" altLang="zh-CN" dirty="0"/>
              <a:t>1, 8591−8602</a:t>
            </a:r>
            <a:endParaRPr lang="en-US" altLang="zh-CN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6779" y="2298176"/>
            <a:ext cx="6896099" cy="1569688"/>
          </a:xfrm>
          <a:prstGeom prst="rect">
            <a:avLst/>
          </a:prstGeom>
          <a:noFill/>
          <a:ln w="3175">
            <a:solidFill>
              <a:srgbClr val="093FB6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altLang="zh-CN" b="1" dirty="0">
                <a:ea typeface="Arial Unicode MS" pitchFamily="34" charset="-122"/>
                <a:cs typeface="Arial" panose="020B0604020202020204" pitchFamily="34" charset="0"/>
              </a:rPr>
              <a:t>Abstract</a:t>
            </a:r>
            <a:r>
              <a:rPr lang="en-US" altLang="zh-CN" dirty="0">
                <a:cs typeface="Arial" panose="020B0604020202020204" pitchFamily="34" charset="0"/>
              </a:rPr>
              <a:t>, </a:t>
            </a:r>
          </a:p>
          <a:p>
            <a:r>
              <a:rPr lang="en-US" altLang="zh-CN" dirty="0">
                <a:cs typeface="Arial" panose="020B0604020202020204" pitchFamily="34" charset="0"/>
              </a:rPr>
              <a:t>Any element of this template (colors, fonts, layouts, etc.) can be edited to suit your needs. 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9377" y="4053019"/>
            <a:ext cx="6873501" cy="9583467"/>
          </a:xfrm>
          <a:prstGeom prst="rect">
            <a:avLst/>
          </a:prstGeom>
          <a:noFill/>
          <a:ln w="3175">
            <a:solidFill>
              <a:srgbClr val="093FB6"/>
            </a:solidFill>
            <a:prstDash val="sysDot"/>
          </a:ln>
        </p:spPr>
        <p:txBody>
          <a:bodyPr wrap="square" rtlCol="0">
            <a:noAutofit/>
          </a:bodyPr>
          <a:lstStyle/>
          <a:p>
            <a:r>
              <a:rPr lang="en-US" altLang="zh-CN" b="1" dirty="0">
                <a:ea typeface="Arial Unicode MS" pitchFamily="34" charset="-122"/>
                <a:cs typeface="Arial" panose="020B0604020202020204" pitchFamily="34" charset="0"/>
              </a:rPr>
              <a:t>Methods, Results and Conclusions</a:t>
            </a:r>
            <a:endParaRPr lang="en-US" altLang="zh-CN" b="1" dirty="0">
              <a:cs typeface="Arial" panose="020B0604020202020204" pitchFamily="34" charset="0"/>
            </a:endParaRPr>
          </a:p>
          <a:p>
            <a:r>
              <a:rPr lang="en-US" altLang="zh-CN" dirty="0">
                <a:cs typeface="Arial" panose="020B0604020202020204" pitchFamily="34" charset="0"/>
              </a:rPr>
              <a:t>Any element of this template (colors, fonts, layouts, etc.) can be edited to suit your needs. 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mplate 2 for 2017 International Bionic Innovation Competition                      ne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emplate 2 for 2017 International Bionic Innovation Competition                      new</Template>
  <TotalTime>9</TotalTime>
  <Words>92</Words>
  <Application>Microsoft Office PowerPoint</Application>
  <PresentationFormat>自定义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emplate 2 for 2017 International Bionic Innovation Competition                      new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solid</dc:creator>
  <cp:lastModifiedBy>李 宏伟</cp:lastModifiedBy>
  <cp:revision>7</cp:revision>
  <dcterms:created xsi:type="dcterms:W3CDTF">2017-06-09T06:44:00Z</dcterms:created>
  <dcterms:modified xsi:type="dcterms:W3CDTF">2022-04-19T02:45:15Z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