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601575" cy="19921538"/>
  <p:notesSz cx="6858000" cy="9144000"/>
  <p:defaultTextStyle>
    <a:defPPr>
      <a:defRPr lang="en-US"/>
    </a:defPPr>
    <a:lvl1pPr marL="0" algn="l" defTabSz="174625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1pPr>
    <a:lvl2pPr marL="873125" algn="l" defTabSz="174625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2pPr>
    <a:lvl3pPr marL="1746250" algn="l" defTabSz="174625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3pPr>
    <a:lvl4pPr marL="2619375" algn="l" defTabSz="174625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4pPr>
    <a:lvl5pPr marL="3492500" algn="l" defTabSz="174625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5pPr>
    <a:lvl6pPr marL="4366260" algn="l" defTabSz="174625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5239385" algn="l" defTabSz="174625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6112510" algn="l" defTabSz="174625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6985635" algn="l" defTabSz="174625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167">
          <p15:clr>
            <a:srgbClr val="A4A3A4"/>
          </p15:clr>
        </p15:guide>
        <p15:guide id="2" pos="3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14B"/>
    <a:srgbClr val="C4172F"/>
    <a:srgbClr val="D832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55" autoAdjust="0"/>
    <p:restoredTop sz="94660" autoAdjust="0"/>
  </p:normalViewPr>
  <p:slideViewPr>
    <p:cSldViewPr>
      <p:cViewPr>
        <p:scale>
          <a:sx n="50" d="100"/>
          <a:sy n="50" d="100"/>
        </p:scale>
        <p:origin x="1710" y="-1626"/>
      </p:cViewPr>
      <p:guideLst>
        <p:guide orient="horz" pos="10167"/>
        <p:guide pos="34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4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639D0-6D86-42D7-B94A-E5942B96C179}" type="datetimeFigureOut">
              <a:rPr lang="zh-CN" altLang="en-US" smtClean="0"/>
              <a:t>2022/5/29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44738" y="685800"/>
            <a:ext cx="2168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C1638-6492-4875-8B72-17D12995A8A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&quot; x 42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1" y="25040"/>
            <a:ext cx="12601575" cy="25207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lIns="78366" tIns="39185" rIns="78366" bIns="39185" anchor="ctr" anchorCtr="1"/>
          <a:lstStyle>
            <a:lvl1pPr>
              <a:defRPr sz="2800" b="1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r>
              <a:rPr lang="en-US" dirty="0"/>
              <a:t>Poster Presentation Title </a:t>
            </a:r>
            <a:br>
              <a:rPr lang="en-US" dirty="0"/>
            </a:br>
            <a:r>
              <a:rPr lang="en-US" altLang="zh-CN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(Anonymity needed for competition fair)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200025" y="3412486"/>
            <a:ext cx="5812730" cy="3186570"/>
          </a:xfrm>
          <a:prstGeom prst="rect">
            <a:avLst/>
          </a:prstGeom>
        </p:spPr>
        <p:txBody>
          <a:bodyPr vert="horz" lIns="78366" tIns="39185" rIns="78366" bIns="39185"/>
          <a:lstStyle>
            <a:lvl1pPr marL="0" indent="0">
              <a:buNone/>
              <a:defRPr sz="2200" baseline="0"/>
            </a:lvl1pPr>
            <a:lvl2pPr marL="198755" indent="0">
              <a:buNone/>
              <a:defRPr sz="1400" baseline="0"/>
            </a:lvl2pPr>
            <a:lvl3pPr marL="386080" indent="0">
              <a:buNone/>
              <a:defRPr sz="1400" baseline="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180107" y="6972580"/>
            <a:ext cx="5904656" cy="6456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lIns="78366" tIns="39185" rIns="78366" bIns="39185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lvl="0"/>
            <a:r>
              <a:rPr lang="en-US" sz="21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180107" y="7719627"/>
            <a:ext cx="5740722" cy="6200493"/>
          </a:xfrm>
          <a:prstGeom prst="rect">
            <a:avLst/>
          </a:prstGeom>
        </p:spPr>
        <p:txBody>
          <a:bodyPr vert="horz" lIns="78366" tIns="39185" rIns="78366" bIns="39185"/>
          <a:lstStyle>
            <a:lvl1pPr marL="0" marR="0" indent="0" algn="l" defTabSz="17462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lang="en-US" sz="2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7462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108099" y="2639706"/>
            <a:ext cx="5918718" cy="6456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lIns="78366" tIns="39185" rIns="78366" bIns="39185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lvl="0"/>
            <a:r>
              <a:rPr lang="en-US" sz="2100" dirty="0"/>
              <a:t>Abstract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6444803" y="15190100"/>
            <a:ext cx="5832648" cy="4556989"/>
          </a:xfrm>
          <a:prstGeom prst="rect">
            <a:avLst/>
          </a:prstGeom>
        </p:spPr>
        <p:txBody>
          <a:bodyPr vert="horz" lIns="78366" tIns="39185" rIns="78366" bIns="39185"/>
          <a:lstStyle>
            <a:lvl1pPr marL="654685" marR="0" indent="-654685" algn="l" defTabSz="17462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 lang="en-US" altLang="zh-CN" sz="2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1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54685" marR="0" lvl="0" indent="-654685" algn="l" defTabSz="17462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/>
              <a:t>Anonymous publications, patents or related scientific </a:t>
            </a:r>
            <a:r>
              <a:rPr lang="en-US" altLang="zh-CN" dirty="0"/>
              <a:t>a</a:t>
            </a:r>
            <a:r>
              <a:rPr lang="en-US" dirty="0"/>
              <a:t>wards can be listed here if you have. </a:t>
            </a:r>
            <a:r>
              <a:rPr lang="en-US" altLang="zh-CN" dirty="0"/>
              <a:t>E.g. Active antifogging property of monolayer SiO2 film with </a:t>
            </a:r>
            <a:r>
              <a:rPr lang="en-US" altLang="zh-CN" dirty="0" err="1"/>
              <a:t>bioinspired</a:t>
            </a:r>
            <a:r>
              <a:rPr lang="en-US" altLang="zh-CN" dirty="0"/>
              <a:t> </a:t>
            </a:r>
            <a:r>
              <a:rPr lang="en-US" altLang="zh-CN" dirty="0" err="1"/>
              <a:t>multiscale</a:t>
            </a:r>
            <a:r>
              <a:rPr lang="en-US" altLang="zh-CN" dirty="0"/>
              <a:t> hierarchical pagoda structures.</a:t>
            </a:r>
            <a:r>
              <a:rPr lang="it-IT" altLang="zh-CN" dirty="0"/>
              <a:t> ACS Nano 2016, 10, 8591−8602</a:t>
            </a:r>
            <a:endParaRPr lang="en-US" altLang="zh-CN" b="1" dirty="0"/>
          </a:p>
          <a:p>
            <a:pPr lvl="0"/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6444803" y="11006635"/>
            <a:ext cx="5832648" cy="3137599"/>
          </a:xfrm>
          <a:prstGeom prst="rect">
            <a:avLst/>
          </a:prstGeom>
        </p:spPr>
        <p:txBody>
          <a:bodyPr vert="horz" lIns="78366" tIns="39185" rIns="78366" bIns="39185"/>
          <a:lstStyle>
            <a:lvl1pPr>
              <a:defRPr lang="en-US" sz="2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1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6300787" y="14368348"/>
            <a:ext cx="6048672" cy="5976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lIns="78366" tIns="39185" rIns="78366" bIns="39185"/>
          <a:lstStyle>
            <a:lvl1pPr marL="0" marR="0" indent="0" algn="l" defTabSz="17462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2100" b="1" baseline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marL="0" marR="0" lvl="0" indent="0" algn="l" defTabSz="17462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zh-CN" dirty="0"/>
              <a:t>Publications/patents or Awards</a:t>
            </a:r>
          </a:p>
          <a:p>
            <a:pPr lvl="0"/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/>
          </p:nvPr>
        </p:nvSpPr>
        <p:spPr>
          <a:xfrm>
            <a:off x="6372795" y="3386753"/>
            <a:ext cx="5832648" cy="6424607"/>
          </a:xfrm>
          <a:prstGeom prst="rect">
            <a:avLst/>
          </a:prstGeom>
        </p:spPr>
        <p:txBody>
          <a:bodyPr vert="horz" lIns="78366" tIns="39185" rIns="78366" bIns="39185"/>
          <a:lstStyle>
            <a:lvl1pPr marL="0" marR="0" indent="0" algn="l" defTabSz="17462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lang="en-US" sz="2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8755" indent="0">
              <a:buNone/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7462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zh-CN" dirty="0"/>
              <a:t>Click to edit Master text styles</a:t>
            </a:r>
          </a:p>
          <a:p>
            <a:pPr marL="0" marR="0" lvl="0" indent="0" algn="l" defTabSz="17462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 hasCustomPrompt="1"/>
          </p:nvPr>
        </p:nvSpPr>
        <p:spPr>
          <a:xfrm>
            <a:off x="7740947" y="4507324"/>
            <a:ext cx="3096344" cy="3361713"/>
          </a:xfrm>
          <a:prstGeom prst="rect">
            <a:avLst/>
          </a:prstGeom>
        </p:spPr>
        <p:txBody>
          <a:bodyPr vert="horz" lIns="78366" tIns="39185" rIns="78366" bIns="39185"/>
          <a:lstStyle>
            <a:lvl1pPr marL="0" indent="0">
              <a:buNone/>
              <a:defRPr sz="1400"/>
            </a:lvl1pPr>
          </a:lstStyle>
          <a:p>
            <a:r>
              <a:rPr lang="zh-CN" altLang="en-US"/>
              <a:t>单击图标添加图表</a:t>
            </a:r>
            <a:endParaRPr lang="en-US" dirty="0"/>
          </a:p>
        </p:txBody>
      </p:sp>
      <p:sp>
        <p:nvSpPr>
          <p:cNvPr id="21" name="Text Placeholder 21"/>
          <p:cNvSpPr>
            <a:spLocks noGrp="1"/>
          </p:cNvSpPr>
          <p:nvPr>
            <p:ph type="body" sz="quarter" idx="27" hasCustomPrompt="1"/>
          </p:nvPr>
        </p:nvSpPr>
        <p:spPr>
          <a:xfrm>
            <a:off x="108099" y="14293644"/>
            <a:ext cx="5904656" cy="6456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lIns="78366" tIns="39185" rIns="78366" bIns="39185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lvl="0"/>
            <a:r>
              <a:rPr lang="en-US" sz="2100" dirty="0"/>
              <a:t>Results</a:t>
            </a:r>
            <a:endParaRPr lang="en-US" dirty="0"/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28" hasCustomPrompt="1"/>
          </p:nvPr>
        </p:nvSpPr>
        <p:spPr>
          <a:xfrm>
            <a:off x="108099" y="15339510"/>
            <a:ext cx="5832648" cy="4407579"/>
          </a:xfrm>
          <a:prstGeom prst="rect">
            <a:avLst/>
          </a:prstGeom>
        </p:spPr>
        <p:txBody>
          <a:bodyPr vert="horz" lIns="78366" tIns="39185" rIns="78366" bIns="39185"/>
          <a:lstStyle>
            <a:lvl1pPr marL="0" indent="0">
              <a:buNone/>
              <a:defRPr lang="en-US" sz="2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8755" indent="0">
              <a:buNone/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7462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  <a:p>
            <a:pPr marL="0" marR="0" lvl="0" indent="0" algn="l" defTabSz="17462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35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6372795" y="10184883"/>
            <a:ext cx="5976664" cy="6456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lIns="78366" tIns="39185" rIns="78366" bIns="39185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lvl="0"/>
            <a:r>
              <a:rPr lang="en-US" sz="2100" dirty="0"/>
              <a:t>Results</a:t>
            </a:r>
            <a:endParaRPr lang="en-US" dirty="0"/>
          </a:p>
        </p:txBody>
      </p:sp>
      <p:sp>
        <p:nvSpPr>
          <p:cNvPr id="41" name="Chart Placeholder 38"/>
          <p:cNvSpPr>
            <a:spLocks noGrp="1"/>
          </p:cNvSpPr>
          <p:nvPr>
            <p:ph type="chart" sz="quarter" idx="30" hasCustomPrompt="1"/>
          </p:nvPr>
        </p:nvSpPr>
        <p:spPr>
          <a:xfrm>
            <a:off x="2772395" y="16534785"/>
            <a:ext cx="2736304" cy="3062895"/>
          </a:xfrm>
          <a:prstGeom prst="rect">
            <a:avLst/>
          </a:prstGeom>
        </p:spPr>
        <p:txBody>
          <a:bodyPr vert="horz" lIns="78366" tIns="39185" rIns="78366" bIns="39185"/>
          <a:lstStyle>
            <a:lvl1pPr marL="0" indent="0">
              <a:buNone/>
              <a:defRPr sz="1400"/>
            </a:lvl1pPr>
          </a:lstStyle>
          <a:p>
            <a:r>
              <a:rPr lang="zh-CN" altLang="en-US"/>
              <a:t>单击图标添加图表</a:t>
            </a:r>
            <a:endParaRPr lang="en-US" dirty="0"/>
          </a:p>
        </p:txBody>
      </p:sp>
      <p:sp>
        <p:nvSpPr>
          <p:cNvPr id="2" name="矩形 1"/>
          <p:cNvSpPr/>
          <p:nvPr userDrawn="1"/>
        </p:nvSpPr>
        <p:spPr>
          <a:xfrm>
            <a:off x="900187" y="-5686"/>
            <a:ext cx="11377264" cy="478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kern="1200" dirty="0">
                <a:solidFill>
                  <a:schemeClr val="bg1"/>
                </a:solidFill>
                <a:latin typeface="Arial" panose="020B0604020202020204"/>
                <a:ea typeface="+mj-ea"/>
                <a:cs typeface="Arial" panose="020B0604020202020204"/>
              </a:rPr>
              <a:t>                               </a:t>
            </a:r>
            <a:endParaRPr lang="en-US" altLang="zh-CN" sz="1800" b="1" kern="1200" dirty="0">
              <a:solidFill>
                <a:schemeClr val="bg1"/>
              </a:solidFill>
              <a:latin typeface="Arial" panose="020B0604020202020204"/>
              <a:ea typeface="+mj-ea"/>
              <a:cs typeface="Arial" panose="020B0604020202020204"/>
            </a:endParaRP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31" hasCustomPrompt="1"/>
          </p:nvPr>
        </p:nvSpPr>
        <p:spPr>
          <a:xfrm>
            <a:off x="902044" y="137926"/>
            <a:ext cx="2160240" cy="6706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zh-CN" altLang="en-US" sz="2200" b="1" kern="1200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altLang="zh-CN" dirty="0"/>
              <a:t>Process code</a:t>
            </a:r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746250" rtl="0" eaLnBrk="1" latinLnBrk="0" hangingPunct="1">
        <a:spcBef>
          <a:spcPct val="0"/>
        </a:spcBef>
        <a:buNone/>
        <a:defRPr sz="8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54685" indent="-654685" algn="l" defTabSz="1746250" rtl="0" eaLnBrk="1" latinLnBrk="0" hangingPunct="1">
        <a:spcBef>
          <a:spcPct val="20000"/>
        </a:spcBef>
        <a:buFont typeface="Arial" panose="020B0604020202020204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419225" indent="-545465" algn="l" defTabSz="1746250" rtl="0" eaLnBrk="1" latinLnBrk="0" hangingPunct="1">
        <a:spcBef>
          <a:spcPct val="20000"/>
        </a:spcBef>
        <a:buFont typeface="Arial" panose="020B0604020202020204" pitchFamily="34" charset="0"/>
        <a:buChar char="–"/>
        <a:defRPr sz="5300" kern="1200">
          <a:solidFill>
            <a:schemeClr val="tx1"/>
          </a:solidFill>
          <a:latin typeface="+mn-lt"/>
          <a:ea typeface="+mn-ea"/>
          <a:cs typeface="+mn-cs"/>
        </a:defRPr>
      </a:lvl2pPr>
      <a:lvl3pPr marL="2183130" indent="-436880" algn="l" defTabSz="1746250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056255" indent="-436880" algn="l" defTabSz="1746250" rtl="0" eaLnBrk="1" latinLnBrk="0" hangingPunct="1">
        <a:spcBef>
          <a:spcPct val="20000"/>
        </a:spcBef>
        <a:buFont typeface="Arial" panose="020B0604020202020204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3929380" indent="-436880" algn="l" defTabSz="1746250" rtl="0" eaLnBrk="1" latinLnBrk="0" hangingPunct="1">
        <a:spcBef>
          <a:spcPct val="20000"/>
        </a:spcBef>
        <a:buFont typeface="Arial" panose="020B0604020202020204" pitchFamily="34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4802505" indent="-436880" algn="l" defTabSz="1746250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675630" indent="-436880" algn="l" defTabSz="1746250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548755" indent="-436880" algn="l" defTabSz="1746250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422515" indent="-436880" algn="l" defTabSz="1746250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4625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73125" algn="l" defTabSz="174625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46250" algn="l" defTabSz="174625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619375" algn="l" defTabSz="174625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92500" algn="l" defTabSz="174625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66260" algn="l" defTabSz="174625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239385" algn="l" defTabSz="174625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112510" algn="l" defTabSz="174625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985635" algn="l" defTabSz="174625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5"/>
          </p:nvPr>
        </p:nvSpPr>
        <p:spPr>
          <a:xfrm>
            <a:off x="180107" y="7719627"/>
            <a:ext cx="5846710" cy="6200493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7"/>
          </p:nvPr>
        </p:nvSpPr>
        <p:spPr>
          <a:xfrm>
            <a:off x="6444803" y="15190100"/>
            <a:ext cx="5904654" cy="4556989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8" name="文本占位符 7"/>
          <p:cNvSpPr>
            <a:spLocks noGrp="1"/>
          </p:cNvSpPr>
          <p:nvPr>
            <p:ph type="body" sz="quarter" idx="19"/>
          </p:nvPr>
        </p:nvSpPr>
        <p:spPr>
          <a:xfrm>
            <a:off x="6372795" y="11006635"/>
            <a:ext cx="5976662" cy="3137599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21"/>
          </p:nvPr>
        </p:nvSpPr>
        <p:spPr>
          <a:xfrm>
            <a:off x="6372794" y="3386753"/>
            <a:ext cx="5976663" cy="6424607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图表占位符 10"/>
          <p:cNvSpPr>
            <a:spLocks noGrp="1"/>
          </p:cNvSpPr>
          <p:nvPr>
            <p:ph type="chart" sz="quarter" idx="25"/>
          </p:nvPr>
        </p:nvSpPr>
        <p:spPr/>
      </p:sp>
      <p:sp>
        <p:nvSpPr>
          <p:cNvPr id="12" name="文本占位符 11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28"/>
          </p:nvPr>
        </p:nvSpPr>
        <p:spPr>
          <a:xfrm>
            <a:off x="108099" y="15190100"/>
            <a:ext cx="5832648" cy="4556989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15" name="图表占位符 14"/>
          <p:cNvSpPr>
            <a:spLocks noGrp="1"/>
          </p:cNvSpPr>
          <p:nvPr>
            <p:ph type="chart" sz="quarter" idx="30"/>
          </p:nvPr>
        </p:nvSpPr>
        <p:spPr/>
      </p:sp>
      <p:sp>
        <p:nvSpPr>
          <p:cNvPr id="17" name="矩形 16"/>
          <p:cNvSpPr/>
          <p:nvPr/>
        </p:nvSpPr>
        <p:spPr>
          <a:xfrm>
            <a:off x="3564483" y="58174"/>
            <a:ext cx="9037092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b="1" dirty="0">
                <a:solidFill>
                  <a:schemeClr val="bg1"/>
                </a:solidFill>
                <a:latin typeface="Arial" panose="020B0604020202020204"/>
                <a:cs typeface="Arial" panose="020B0604020202020204"/>
              </a:rPr>
              <a:t>      2022 International Bionic Innovation Competition</a:t>
            </a:r>
          </a:p>
        </p:txBody>
      </p:sp>
      <p:pic>
        <p:nvPicPr>
          <p:cNvPr id="19" name="图片 18" descr="logo.gif">
            <a:extLst>
              <a:ext uri="{FF2B5EF4-FFF2-40B4-BE49-F238E27FC236}">
                <a16:creationId xmlns:a16="http://schemas.microsoft.com/office/drawing/2014/main" id="{7950268C-3BB4-4979-838F-6A104B7750C5}"/>
              </a:ext>
            </a:extLst>
          </p:cNvPr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62038" y="175388"/>
            <a:ext cx="1800000" cy="180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 1 for 2017 International Bionic Innovation Competition                      ne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1 for 2017 International Bionic Innovation Competition                      new</Template>
  <TotalTime>6</TotalTime>
  <Words>7</Words>
  <Application>Microsoft Office PowerPoint</Application>
  <PresentationFormat>自定义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黑体</vt:lpstr>
      <vt:lpstr>宋体</vt:lpstr>
      <vt:lpstr>Arial</vt:lpstr>
      <vt:lpstr>Calibri</vt:lpstr>
      <vt:lpstr>Times New Roman</vt:lpstr>
      <vt:lpstr>Template 1 for 2017 International Bionic Innovation Competition                      new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solid</dc:creator>
  <cp:lastModifiedBy>lenovo</cp:lastModifiedBy>
  <cp:revision>6</cp:revision>
  <dcterms:created xsi:type="dcterms:W3CDTF">2017-06-09T06:47:00Z</dcterms:created>
  <dcterms:modified xsi:type="dcterms:W3CDTF">2022-05-29T06:38:47Z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2052-10.1.0.7697</vt:lpwstr>
  </property>
</Properties>
</file>